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6" r:id="rId9"/>
    <p:sldId id="264" r:id="rId10"/>
    <p:sldId id="265" r:id="rId11"/>
    <p:sldId id="276" r:id="rId12"/>
    <p:sldId id="268" r:id="rId13"/>
    <p:sldId id="277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8" r:id="rId22"/>
    <p:sldId id="275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307" r:id="rId32"/>
    <p:sldId id="309" r:id="rId33"/>
    <p:sldId id="308" r:id="rId34"/>
    <p:sldId id="310" r:id="rId35"/>
    <p:sldId id="300" r:id="rId36"/>
    <p:sldId id="294" r:id="rId37"/>
    <p:sldId id="287" r:id="rId38"/>
    <p:sldId id="305" r:id="rId39"/>
    <p:sldId id="306" r:id="rId40"/>
    <p:sldId id="289" r:id="rId41"/>
    <p:sldId id="288" r:id="rId42"/>
    <p:sldId id="290" r:id="rId43"/>
    <p:sldId id="291" r:id="rId44"/>
    <p:sldId id="292" r:id="rId45"/>
    <p:sldId id="293" r:id="rId46"/>
    <p:sldId id="301" r:id="rId47"/>
    <p:sldId id="303" r:id="rId48"/>
    <p:sldId id="302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71A1C-86FD-4640-9923-D53D5BEE68B9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2CCFF-6CD0-4E79-AB8A-DF218AE57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0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CADC7-8578-408F-B67F-3C81B053E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FE5A6C-F8CC-44F3-8DA7-776C2A80F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D1EB1-A1B7-4541-B2C4-717C6D42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030B86-A2FC-4B8A-B74D-33E31535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9AD5F4-8F5E-43FD-ABBF-350B7B52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29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D9A38-AFEC-409F-80EC-6E2B7744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302B02-ED9F-42D6-9C20-95386AD85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B439D-A0CD-44D7-B483-5795C5604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58E33-4725-43E6-978E-B6C024307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A70BEE-8CC1-48C1-8060-F64210B8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52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57E0D1-35D7-49BA-8CF7-179E6C0AAA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751555-38C2-448E-B0A4-0CB471E35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DE17ED-C036-4722-8707-41C54ED5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9676D2-1EE9-43A6-AB7E-57DCCCA0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CA682-6BEE-4C56-9597-8372FD4D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0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158B8-F0B0-4842-88B2-EF9ED7E1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89E9F-5CBD-4818-842F-E31F9E3B1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42D509-4208-451B-88AC-7E9ECADF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658EE-0833-4739-897D-0932A582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C9DC8-71C9-4756-90D2-DFCBD7AD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48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BDA37-C5CB-41FA-88D0-0AF9A18F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8FCCE7-4548-4115-A9D9-4D753009F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46E97F-3EFA-4F73-BE22-77073812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FE16F9-6DE6-44A3-8FD9-3D566378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DF632-7BEC-4295-A2F7-588649E9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24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A38D4-5F87-4EE9-8283-0A03A16B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1E11A1-CC4B-4249-BFE3-EEA4F089F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73E519-AF3D-40B5-B6C0-9879F29AA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59EAE0-6D50-47DC-A022-2C76FD0F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121AA2-C38A-4153-8E15-DAB993FE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169734-F76E-41BE-8B57-A0ABCEC5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5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254FB-B778-4618-8A66-6818ECDA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787420-2734-4F8B-A7DA-5385A0C5B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53CD64-A9BB-4D7D-A004-3CD7FB442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A5E23D-3F1B-4D9D-B626-342B38229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3DD194-9679-4209-90D3-92657B646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F60E64-F90B-43C6-B3E1-5AB3B2D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E9C0C4-C94F-45F0-AE47-60E810B45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26E465D-0341-4A78-88D0-4FEC5FF1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15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EE007-357A-4BBC-A713-5C8778D1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2750B3-A4C0-4206-9F55-DE39D135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6BF732-65F6-4DD5-91FB-7BE23A0E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D1B9D7-959C-41ED-AB8E-C94A20C2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87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719599-5B19-4B79-B3F1-6ADB11B7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0C59E8-AB40-492E-9E7F-6925AA1DC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4676D3-2D86-4E9F-87FB-5CE4BD72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309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9CF45-A605-4581-BAC7-297D56EE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ED5E8-CBC5-42F0-88D4-FBB15D3EE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E9CDD6-176D-4502-82DA-215F2AA3A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580278-696F-4700-B7B5-5272CFD2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AE6CB5-F96E-459A-BA5E-4D81A1D6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340773-B1D9-4170-B2EB-6E4414AE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15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D0570-D7C6-4CD5-9260-BAD0D083F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5BB4A1-E5D6-4AE0-BB2C-D1161AB284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F7880E-5BFB-405A-AEEA-48CF68A01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5664BA-D582-4CEC-A02D-97D5672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EBA013-E7FC-4815-A6AC-B092D219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52F9C1-F968-48B9-A63A-3FBEA2D4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53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6EE509-53E0-4505-AEF4-C28D33EC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7BFDDA-99EA-4148-AEE9-AA4BEFE9C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C0B955-047D-42C1-99DB-A9382F0A0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9D069-2040-43D3-BF44-6B8D69288D6C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2BD0A3-E381-461E-9A26-612E494CF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3BF8DB-E9C7-4CC4-8659-339B9E9AF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ED891-5D55-4F35-A890-1570414CE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03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4%B9%8C%E9%B2%81%E6%9C%A8%E9%BD%90/121593" TargetMode="External"/><Relationship Id="rId3" Type="http://schemas.openxmlformats.org/officeDocument/2006/relationships/hyperlink" Target="https://baike.baidu.com/item/%E6%96%B0%E7%96%86%E7%BB%B4%E5%90%BE%E5%B0%94%E8%87%AA%E6%B2%BB%E5%8C%BA/906636" TargetMode="External"/><Relationship Id="rId7" Type="http://schemas.openxmlformats.org/officeDocument/2006/relationships/hyperlink" Target="https://baike.baidu.com/item/%E5%87%86%E5%99%B6%E5%B0%94%E7%9B%86%E5%9C%B0/53891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5%A4%A9%E5%B1%B1/618" TargetMode="External"/><Relationship Id="rId5" Type="http://schemas.openxmlformats.org/officeDocument/2006/relationships/hyperlink" Target="https://baike.baidu.com/item/%E5%B8%88%E5%B8%82%E5%90%88%E4%B8%80/5613062" TargetMode="External"/><Relationship Id="rId10" Type="http://schemas.openxmlformats.org/officeDocument/2006/relationships/image" Target="../media/image3.jpeg"/><Relationship Id="rId4" Type="http://schemas.openxmlformats.org/officeDocument/2006/relationships/hyperlink" Target="https://baike.baidu.com/item/%E6%96%B0%E7%96%86%E7%94%9F%E4%BA%A7%E5%BB%BA%E8%AE%BE%E5%85%B5%E5%9B%A2%E7%AC%AC%E5%85%AB%E5%B8%88/12999481" TargetMode="External"/><Relationship Id="rId9" Type="http://schemas.openxmlformats.org/officeDocument/2006/relationships/hyperlink" Target="https://baike.baidu.com/item/%E7%9F%B3%E6%B2%B3%E5%AD%90%E5%A4%A7%E5%AD%A6/40784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ieba.baidu.com/p/5566367735?see_lz=1" TargetMode="External"/><Relationship Id="rId2" Type="http://schemas.openxmlformats.org/officeDocument/2006/relationships/hyperlink" Target="https://tieba.baidu.com/p/5957567798?see_lz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8B02EB0-6913-45AD-92CF-DD81D5FF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8165DC-2D50-4E64-A564-2BE168346191}"/>
              </a:ext>
            </a:extLst>
          </p:cNvPr>
          <p:cNvSpPr/>
          <p:nvPr/>
        </p:nvSpPr>
        <p:spPr>
          <a:xfrm>
            <a:off x="1529242" y="1493642"/>
            <a:ext cx="4439511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/>
              </a:rPr>
              <a:t>1.5</a:t>
            </a:r>
            <a:r>
              <a:rPr lang="zh-CN" altLang="en-US" sz="7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/>
              </a:rPr>
              <a:t>座城市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31FE58-6CB5-4B9D-BFDE-E9B1818278FA}"/>
              </a:ext>
            </a:extLst>
          </p:cNvPr>
          <p:cNvSpPr/>
          <p:nvPr/>
        </p:nvSpPr>
        <p:spPr>
          <a:xfrm>
            <a:off x="6057530" y="3539010"/>
            <a:ext cx="361092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一款游戏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8A21C7-2DE0-43DF-9417-D6951F456DAA}"/>
              </a:ext>
            </a:extLst>
          </p:cNvPr>
          <p:cNvSpPr/>
          <p:nvPr/>
        </p:nvSpPr>
        <p:spPr>
          <a:xfrm>
            <a:off x="795461" y="162046"/>
            <a:ext cx="8552342" cy="584775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童鞋们</a:t>
            </a:r>
            <a:r>
              <a:rPr lang="en-US" altLang="zh-CN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~</a:t>
            </a:r>
            <a:r>
              <a:rPr lang="zh-CN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让我来简单介绍一下我的生活和爱好</a:t>
            </a:r>
            <a:r>
              <a:rPr lang="en-US" altLang="zh-CN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~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C40D84-57CF-4A0E-A9B4-CBC68D915689}"/>
              </a:ext>
            </a:extLst>
          </p:cNvPr>
          <p:cNvSpPr/>
          <p:nvPr/>
        </p:nvSpPr>
        <p:spPr>
          <a:xfrm>
            <a:off x="8486028" y="707676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观赏向</a:t>
            </a:r>
          </a:p>
        </p:txBody>
      </p:sp>
    </p:spTree>
    <p:extLst>
      <p:ext uri="{BB962C8B-B14F-4D97-AF65-F5344CB8AC3E}">
        <p14:creationId xmlns:p14="http://schemas.microsoft.com/office/powerpoint/2010/main" val="131050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874"/>
            <a:ext cx="12192000" cy="59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7C8B3D0-48D2-4B41-8A09-35E14960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47565"/>
            <a:ext cx="9753600" cy="562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FA7B52-370B-4477-8502-EAD22087905A}"/>
              </a:ext>
            </a:extLst>
          </p:cNvPr>
          <p:cNvSpPr/>
          <p:nvPr/>
        </p:nvSpPr>
        <p:spPr>
          <a:xfrm>
            <a:off x="8696711" y="102041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军垦博物馆</a:t>
            </a:r>
          </a:p>
        </p:txBody>
      </p:sp>
    </p:spTree>
    <p:extLst>
      <p:ext uri="{BB962C8B-B14F-4D97-AF65-F5344CB8AC3E}">
        <p14:creationId xmlns:p14="http://schemas.microsoft.com/office/powerpoint/2010/main" val="258457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B47C6299-32F0-43CD-8279-3D94C66D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FDD59532-79B2-4456-BD5A-88F91D343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13" y="1134353"/>
            <a:ext cx="8993079" cy="540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154EC7-CAF2-45E4-9D9F-E331AAA278F3}"/>
              </a:ext>
            </a:extLst>
          </p:cNvPr>
          <p:cNvSpPr/>
          <p:nvPr/>
        </p:nvSpPr>
        <p:spPr>
          <a:xfrm>
            <a:off x="6467355" y="315105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人工湖和建设广场</a:t>
            </a:r>
          </a:p>
        </p:txBody>
      </p:sp>
    </p:spTree>
    <p:extLst>
      <p:ext uri="{BB962C8B-B14F-4D97-AF65-F5344CB8AC3E}">
        <p14:creationId xmlns:p14="http://schemas.microsoft.com/office/powerpoint/2010/main" val="1566475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48F0A7B-A4A5-4CAC-8D64-7EC9ED396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01" y="1109708"/>
            <a:ext cx="8453749" cy="476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13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8947B-5CF1-4ECE-B321-4EA6AE95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3F8CE8-20EA-48E4-ABFC-E1DC49B1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551" y="1051768"/>
            <a:ext cx="10149075" cy="569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66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04275E3-3CE0-46CD-A1F8-BFAE2E36A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DAAE6F0B-1208-4FE6-A023-3B7EA957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53" y="1027175"/>
            <a:ext cx="10066075" cy="538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67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0E03D66-8E13-44CD-A8FF-29E2177C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11" y="852309"/>
            <a:ext cx="9051525" cy="570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1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98B8FF01-1374-4620-BFF0-2928ED2EC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33" y="923330"/>
            <a:ext cx="10475651" cy="57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AF19619-5863-4D85-8EBA-4D8B8B9CCE0E}"/>
              </a:ext>
            </a:extLst>
          </p:cNvPr>
          <p:cNvSpPr/>
          <p:nvPr/>
        </p:nvSpPr>
        <p:spPr>
          <a:xfrm>
            <a:off x="7630388" y="102041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石河子大学</a:t>
            </a:r>
          </a:p>
        </p:txBody>
      </p:sp>
    </p:spTree>
    <p:extLst>
      <p:ext uri="{BB962C8B-B14F-4D97-AF65-F5344CB8AC3E}">
        <p14:creationId xmlns:p14="http://schemas.microsoft.com/office/powerpoint/2010/main" val="1073761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91EFD91-F898-42D7-B6E3-54F4A0F7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4" y="845294"/>
            <a:ext cx="11097087" cy="601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454107-0FEB-47E1-B713-3A1BA5713267}"/>
              </a:ext>
            </a:extLst>
          </p:cNvPr>
          <p:cNvSpPr/>
          <p:nvPr/>
        </p:nvSpPr>
        <p:spPr>
          <a:xfrm>
            <a:off x="7630388" y="102041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石河子大学</a:t>
            </a:r>
          </a:p>
        </p:txBody>
      </p:sp>
    </p:spTree>
    <p:extLst>
      <p:ext uri="{BB962C8B-B14F-4D97-AF65-F5344CB8AC3E}">
        <p14:creationId xmlns:p14="http://schemas.microsoft.com/office/powerpoint/2010/main" val="2619552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9A461C8-4770-4906-B57C-0B7503F9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2" y="683580"/>
            <a:ext cx="10599938" cy="608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08A5D3-887A-4997-BE1F-EC97EE38FF4F}"/>
              </a:ext>
            </a:extLst>
          </p:cNvPr>
          <p:cNvSpPr/>
          <p:nvPr/>
        </p:nvSpPr>
        <p:spPr>
          <a:xfrm>
            <a:off x="7630388" y="102041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石河子大学</a:t>
            </a:r>
          </a:p>
        </p:txBody>
      </p:sp>
    </p:spTree>
    <p:extLst>
      <p:ext uri="{BB962C8B-B14F-4D97-AF65-F5344CB8AC3E}">
        <p14:creationId xmlns:p14="http://schemas.microsoft.com/office/powerpoint/2010/main" val="399378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B36CE6C-800C-4834-AF6E-402EE088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12" y="690238"/>
            <a:ext cx="10209320" cy="616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34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53430C1-BD3C-4BC4-897B-4F7CE6B63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E41AD82-EA95-49F0-A05C-0BE0A993A414}"/>
              </a:ext>
            </a:extLst>
          </p:cNvPr>
          <p:cNvSpPr/>
          <p:nvPr/>
        </p:nvSpPr>
        <p:spPr>
          <a:xfrm>
            <a:off x="126531" y="0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新疆石河子市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FF5524-4756-4356-AF00-4EA3FA8DE00A}"/>
              </a:ext>
            </a:extLst>
          </p:cNvPr>
          <p:cNvSpPr txBox="1"/>
          <p:nvPr/>
        </p:nvSpPr>
        <p:spPr>
          <a:xfrm>
            <a:off x="254527" y="1008835"/>
            <a:ext cx="447434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嗯。。首先官方资料引入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石河子，是</a:t>
            </a:r>
            <a:r>
              <a:rPr lang="zh-CN" altLang="en-US" sz="2400" dirty="0">
                <a:hlinkClick r:id="rId3"/>
              </a:rPr>
              <a:t>新疆维吾尔自治区</a:t>
            </a:r>
            <a:r>
              <a:rPr lang="zh-CN" altLang="en-US" sz="2400" dirty="0"/>
              <a:t>直辖县级市，与</a:t>
            </a:r>
            <a:r>
              <a:rPr lang="zh-CN" altLang="en-US" sz="2400" dirty="0">
                <a:hlinkClick r:id="rId4"/>
              </a:rPr>
              <a:t>新疆生产建设兵团第八师</a:t>
            </a:r>
            <a:r>
              <a:rPr lang="zh-CN" altLang="en-US" sz="2400" dirty="0"/>
              <a:t>实行</a:t>
            </a:r>
            <a:r>
              <a:rPr lang="zh-CN" altLang="en-US" sz="2400" dirty="0">
                <a:hlinkClick r:id="rId5"/>
              </a:rPr>
              <a:t>师市合一</a:t>
            </a:r>
            <a:r>
              <a:rPr lang="zh-CN" altLang="en-US" sz="2400" dirty="0"/>
              <a:t>管理体制，由新疆生产建设兵团管理。地处</a:t>
            </a:r>
            <a:r>
              <a:rPr lang="zh-CN" altLang="en-US" sz="2400" dirty="0">
                <a:hlinkClick r:id="rId6"/>
              </a:rPr>
              <a:t>天山</a:t>
            </a:r>
            <a:r>
              <a:rPr lang="zh-CN" altLang="en-US" sz="2400" dirty="0"/>
              <a:t>北麓</a:t>
            </a:r>
            <a:r>
              <a:rPr lang="en-US" altLang="zh-CN" dirty="0" err="1"/>
              <a:t>lù</a:t>
            </a:r>
            <a:r>
              <a:rPr lang="zh-CN" altLang="en-US" sz="2400" dirty="0"/>
              <a:t>中段，</a:t>
            </a:r>
            <a:r>
              <a:rPr lang="zh-CN" altLang="en-US" sz="2400" dirty="0">
                <a:hlinkClick r:id="rId7"/>
              </a:rPr>
              <a:t>准噶尔盆地</a:t>
            </a:r>
            <a:r>
              <a:rPr lang="zh-CN" altLang="en-US" sz="2400" dirty="0"/>
              <a:t>南部，面积</a:t>
            </a:r>
            <a:r>
              <a:rPr lang="en-US" altLang="zh-CN" sz="2400" dirty="0"/>
              <a:t>460</a:t>
            </a:r>
            <a:r>
              <a:rPr lang="zh-CN" altLang="en-US" sz="2400" dirty="0"/>
              <a:t>平方公里，东距自治区首府</a:t>
            </a:r>
            <a:r>
              <a:rPr lang="zh-CN" altLang="en-US" sz="2400" dirty="0">
                <a:hlinkClick r:id="rId8"/>
              </a:rPr>
              <a:t>乌鲁木齐</a:t>
            </a:r>
            <a:r>
              <a:rPr lang="en-US" altLang="zh-CN" sz="2400" dirty="0"/>
              <a:t>150</a:t>
            </a:r>
            <a:r>
              <a:rPr lang="zh-CN" altLang="en-US" sz="2400" dirty="0"/>
              <a:t>千米，拥有新疆两所</a:t>
            </a:r>
            <a:r>
              <a:rPr lang="en-US" altLang="zh-CN" sz="2400" dirty="0"/>
              <a:t>211</a:t>
            </a:r>
            <a:r>
              <a:rPr lang="zh-CN" altLang="en-US" sz="2400" dirty="0"/>
              <a:t>大学之一的</a:t>
            </a:r>
            <a:r>
              <a:rPr lang="zh-CN" altLang="en-US" sz="2400" dirty="0">
                <a:hlinkClick r:id="rId9"/>
              </a:rPr>
              <a:t>石河子大学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大家知道在哪就行啦</a:t>
            </a:r>
            <a:r>
              <a:rPr lang="en-US" altLang="zh-CN" sz="2400" dirty="0">
                <a:solidFill>
                  <a:srgbClr val="FF0000"/>
                </a:solidFill>
              </a:rPr>
              <a:t>~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004E73-0EA1-4884-9086-C311A688F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47" y="461665"/>
            <a:ext cx="6203178" cy="521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1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-337351" y="-106587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E1649D7-0B66-4FD7-8D5C-B7D7C9D1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816744"/>
            <a:ext cx="8925017" cy="604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67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4B2104-7B1A-4FB0-AC11-2E8BA7D8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784" y="1207363"/>
            <a:ext cx="7677521" cy="50323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5CC166-CC30-43A9-B974-82D4F45C2902}"/>
              </a:ext>
            </a:extLst>
          </p:cNvPr>
          <p:cNvSpPr/>
          <p:nvPr/>
        </p:nvSpPr>
        <p:spPr>
          <a:xfrm>
            <a:off x="7807941" y="156599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高中城构成</a:t>
            </a:r>
          </a:p>
        </p:txBody>
      </p:sp>
    </p:spTree>
    <p:extLst>
      <p:ext uri="{BB962C8B-B14F-4D97-AF65-F5344CB8AC3E}">
        <p14:creationId xmlns:p14="http://schemas.microsoft.com/office/powerpoint/2010/main" val="3054656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CEB61B9-BE82-4588-82D1-97C997EA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E70EEF0-1F3D-445B-A012-D64A6D02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11" y="959201"/>
            <a:ext cx="8433787" cy="589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32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F4FE0AF-6CEE-4391-ACC2-54E30E4F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43" y="1171608"/>
            <a:ext cx="8849003" cy="543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C34CF7-7758-45F4-A14D-882805733238}"/>
              </a:ext>
            </a:extLst>
          </p:cNvPr>
          <p:cNvSpPr/>
          <p:nvPr/>
        </p:nvSpPr>
        <p:spPr>
          <a:xfrm>
            <a:off x="7470570" y="248278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高中城体育馆</a:t>
            </a:r>
          </a:p>
        </p:txBody>
      </p:sp>
    </p:spTree>
    <p:extLst>
      <p:ext uri="{BB962C8B-B14F-4D97-AF65-F5344CB8AC3E}">
        <p14:creationId xmlns:p14="http://schemas.microsoft.com/office/powerpoint/2010/main" val="2127196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001769B5-B04D-4141-A9C1-C6AACA44F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643" y="923330"/>
            <a:ext cx="8765683" cy="5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796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C2B0-BF7E-4BD1-8D1A-F6128731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F955C28-CCE2-4DFA-8012-56DEC792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36" y="840575"/>
            <a:ext cx="9749161" cy="594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475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辽宁省阜新市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F2C249F3-2336-42C6-8A39-60B1DE74E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840" y="923330"/>
            <a:ext cx="9172853" cy="586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8A6FB2-8FE5-4E0D-95CE-0789D2500CC7}"/>
              </a:ext>
            </a:extLst>
          </p:cNvPr>
          <p:cNvSpPr/>
          <p:nvPr/>
        </p:nvSpPr>
        <p:spPr>
          <a:xfrm>
            <a:off x="6456988" y="70969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辽宁工程技术大学</a:t>
            </a:r>
          </a:p>
        </p:txBody>
      </p:sp>
    </p:spTree>
    <p:extLst>
      <p:ext uri="{BB962C8B-B14F-4D97-AF65-F5344CB8AC3E}">
        <p14:creationId xmlns:p14="http://schemas.microsoft.com/office/powerpoint/2010/main" val="4115809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1292A07-0770-415F-B2F4-F33B7B97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32551D66-964F-4AA0-B18B-D0A82B58E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91" y="994299"/>
            <a:ext cx="8986053" cy="575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168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1292A07-0770-415F-B2F4-F33B7B97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EC14C2BD-ED47-4B5F-A84E-F223D2AB9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870012"/>
            <a:ext cx="9315635" cy="598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32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1292A07-0770-415F-B2F4-F33B7B97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A5BABC9C-79B9-45A6-B851-BA7393141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63" y="1138560"/>
            <a:ext cx="9155837" cy="555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7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9072313-74A1-4315-ABCC-9ECA6836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7CC189-448F-4194-B517-6921DF591224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560B86-8544-49EB-9285-729FEE9ADA19}"/>
              </a:ext>
            </a:extLst>
          </p:cNvPr>
          <p:cNvSpPr/>
          <p:nvPr/>
        </p:nvSpPr>
        <p:spPr>
          <a:xfrm>
            <a:off x="1041809" y="2576718"/>
            <a:ext cx="104102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三岁  小学 初中 高中 整个童年</a:t>
            </a:r>
            <a:r>
              <a:rPr lang="en-US" altLang="zh-C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~~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7418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A741751C-30DD-4652-834C-F098FE0D9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2042769-EC6D-4685-9C78-BC8C1B79BC0D}"/>
              </a:ext>
            </a:extLst>
          </p:cNvPr>
          <p:cNvSpPr/>
          <p:nvPr/>
        </p:nvSpPr>
        <p:spPr>
          <a:xfrm>
            <a:off x="588884" y="152180"/>
            <a:ext cx="361092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一款游戏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C3CCED-DA6F-4963-9BF9-B0AE19067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435" y="1412355"/>
            <a:ext cx="9696264" cy="484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CF3ADA9-3B25-4D04-B544-EE05E040ADA6}"/>
              </a:ext>
            </a:extLst>
          </p:cNvPr>
          <p:cNvSpPr txBox="1"/>
          <p:nvPr/>
        </p:nvSpPr>
        <p:spPr>
          <a:xfrm>
            <a:off x="6578354" y="152180"/>
            <a:ext cx="4953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抛开阵营矛盾和</a:t>
            </a:r>
            <a:r>
              <a:rPr lang="en-US" altLang="zh-CN" dirty="0" err="1">
                <a:solidFill>
                  <a:srgbClr val="7030A0"/>
                </a:solidFill>
              </a:rPr>
              <a:t>pvp</a:t>
            </a:r>
            <a:r>
              <a:rPr lang="zh-CN" altLang="en-US" dirty="0">
                <a:solidFill>
                  <a:srgbClr val="7030A0"/>
                </a:solidFill>
              </a:rPr>
              <a:t>玩法不说，我是一个完完全全的</a:t>
            </a:r>
            <a:r>
              <a:rPr lang="en-US" altLang="zh-CN" dirty="0">
                <a:solidFill>
                  <a:srgbClr val="7030A0"/>
                </a:solidFill>
              </a:rPr>
              <a:t>pve</a:t>
            </a:r>
            <a:r>
              <a:rPr lang="zh-CN" altLang="en-US" dirty="0">
                <a:solidFill>
                  <a:srgbClr val="7030A0"/>
                </a:solidFill>
              </a:rPr>
              <a:t>咸鱼休闲玩家 </a:t>
            </a:r>
            <a:r>
              <a:rPr lang="en-US" altLang="zh-CN" dirty="0">
                <a:solidFill>
                  <a:srgbClr val="7030A0"/>
                </a:solidFill>
              </a:rPr>
              <a:t>O(∩_∩)O~</a:t>
            </a:r>
            <a:r>
              <a:rPr lang="zh-CN" altLang="en-US" dirty="0">
                <a:solidFill>
                  <a:srgbClr val="7030A0"/>
                </a:solidFill>
              </a:rPr>
              <a:t>。。接下来带大家感受一下游戏特色其中的一小部分。。</a:t>
            </a:r>
            <a:r>
              <a:rPr lang="en-US" altLang="zh-CN" dirty="0">
                <a:solidFill>
                  <a:srgbClr val="7030A0"/>
                </a:solidFill>
              </a:rPr>
              <a:t>~~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972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BF254AE-64E0-426A-A682-255EC0C80B10}"/>
              </a:ext>
            </a:extLst>
          </p:cNvPr>
          <p:cNvSpPr/>
          <p:nvPr/>
        </p:nvSpPr>
        <p:spPr>
          <a:xfrm>
            <a:off x="2650600" y="0"/>
            <a:ext cx="74767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当然啦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~ 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还是要说一下 ！</a:t>
            </a:r>
            <a:endParaRPr lang="en-US" altLang="zh-CN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为了联盟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~</a:t>
            </a:r>
          </a:p>
          <a:p>
            <a:pPr algn="ctr"/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（但是部落也是有小号的，因为休闲玩家不分阵营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~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）</a:t>
            </a:r>
            <a:endParaRPr lang="zh-CN" alt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3A1A5E-FC5B-4A0A-AF69-9D0A03D3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6" y="1246937"/>
            <a:ext cx="4374546" cy="53266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15E6F8-8E26-4865-BC33-304D05BB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556" y="3293615"/>
            <a:ext cx="5934886" cy="33735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60E1A9-65D8-4900-A8AE-8AE3D1DE0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913" y="1100704"/>
            <a:ext cx="2215288" cy="219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28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2A06CA3-DF17-40C1-B679-0E836F41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7" y="75460"/>
            <a:ext cx="10873336" cy="67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CA1198-CC11-408F-A0E6-C41DB6A36310}"/>
              </a:ext>
            </a:extLst>
          </p:cNvPr>
          <p:cNvSpPr/>
          <p:nvPr/>
        </p:nvSpPr>
        <p:spPr>
          <a:xfrm>
            <a:off x="10856933" y="1049758"/>
            <a:ext cx="1313180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阵营</a:t>
            </a:r>
            <a:endParaRPr lang="en-US" altLang="zh-CN" sz="44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pPr algn="ctr"/>
            <a:endParaRPr lang="en-US" altLang="zh-CN" sz="44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pPr algn="ctr"/>
            <a:endParaRPr lang="en-US" altLang="zh-CN" sz="4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</a:endParaRPr>
          </a:p>
          <a:p>
            <a:pPr algn="ctr"/>
            <a:r>
              <a:rPr lang="zh-CN" altLang="en-US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种族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8795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180EB1-F3F2-49DE-97DB-FCFA5CBC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47650"/>
            <a:ext cx="1071562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67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3AA6E3-7BCD-4194-A641-55933D11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45" y="164418"/>
            <a:ext cx="10490816" cy="65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0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D6D5BC-A5D7-48BA-BAC6-CE43370B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7" y="381740"/>
            <a:ext cx="11233393" cy="63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77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59A05F-3118-4F1F-987C-04FDFEBF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79898"/>
            <a:ext cx="11185864" cy="65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17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3906D56-AF0F-49A0-9851-AE7EF14C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655"/>
            <a:ext cx="6402803" cy="24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F979F2-ABAF-40EF-9310-09E094C9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11" y="2672181"/>
            <a:ext cx="6095999" cy="3934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BC8E4E-A7BA-4A73-A05B-BC1CD3F6B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56" y="2672181"/>
            <a:ext cx="5800635" cy="38277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15E43B-1910-4D37-AF2B-BA621F4456E7}"/>
              </a:ext>
            </a:extLst>
          </p:cNvPr>
          <p:cNvSpPr txBox="1"/>
          <p:nvPr/>
        </p:nvSpPr>
        <p:spPr>
          <a:xfrm>
            <a:off x="6498454" y="212938"/>
            <a:ext cx="5202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最具特色的地图环境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中国风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00B050"/>
                </a:solidFill>
              </a:rPr>
              <a:t>风景优美</a:t>
            </a:r>
            <a:r>
              <a:rPr lang="zh-CN" altLang="en-US" sz="2400" dirty="0"/>
              <a:t> 休闲玩家的修仙圣地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新种族 熊猫人</a:t>
            </a:r>
            <a:endParaRPr lang="en-US" altLang="zh-CN" sz="2400" dirty="0">
              <a:solidFill>
                <a:srgbClr val="00B0F0"/>
              </a:solidFill>
            </a:endParaRPr>
          </a:p>
          <a:p>
            <a:endParaRPr lang="en-US" altLang="zh-CN" sz="2400" dirty="0"/>
          </a:p>
          <a:p>
            <a:r>
              <a:rPr lang="zh-CN" altLang="en-US" sz="2400" dirty="0"/>
              <a:t>是一个</a:t>
            </a:r>
            <a:r>
              <a:rPr lang="zh-CN" altLang="en-US" sz="2400" dirty="0">
                <a:solidFill>
                  <a:srgbClr val="FFC000"/>
                </a:solidFill>
              </a:rPr>
              <a:t>美工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00B050"/>
                </a:solidFill>
              </a:rPr>
              <a:t>剧情</a:t>
            </a:r>
            <a:r>
              <a:rPr lang="zh-CN" altLang="en-US" sz="2400" dirty="0"/>
              <a:t>都比较良心的版本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85516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0C5F314-BB35-4AF5-A6B1-B86536E2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" y="239559"/>
            <a:ext cx="6048465" cy="645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11B03E2-3A81-4F61-B697-0C807D53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157" y="239559"/>
            <a:ext cx="5819775" cy="64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76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919F9B-C354-4E34-B5FC-E930E1502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3" y="184211"/>
            <a:ext cx="6719954" cy="64895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AB26051-7174-423E-8233-D8D8AC7808BF}"/>
              </a:ext>
            </a:extLst>
          </p:cNvPr>
          <p:cNvSpPr/>
          <p:nvPr/>
        </p:nvSpPr>
        <p:spPr>
          <a:xfrm>
            <a:off x="7674374" y="446077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熊猫人武僧的</a:t>
            </a:r>
            <a:endParaRPr lang="en-US" altLang="zh-CN" sz="54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经典幻化</a:t>
            </a:r>
          </a:p>
        </p:txBody>
      </p:sp>
    </p:spTree>
    <p:extLst>
      <p:ext uri="{BB962C8B-B14F-4D97-AF65-F5344CB8AC3E}">
        <p14:creationId xmlns:p14="http://schemas.microsoft.com/office/powerpoint/2010/main" val="57707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BC9CDF2F-FF17-4CE0-9F1F-5305594CF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7CC189-448F-4194-B517-6921DF591224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49A2769-5A8D-46A2-B554-384B91F9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806" y="923330"/>
            <a:ext cx="8114190" cy="532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37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C522A1-0C46-45E7-AF0C-FD58961DC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300037"/>
            <a:ext cx="105632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70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2C92E58-52D5-4DCE-B5B4-E168DC5BB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2" y="254492"/>
            <a:ext cx="11215456" cy="649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27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8AE5B7-1794-40F7-8F47-B3EF1B1D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59" y="249165"/>
            <a:ext cx="10248761" cy="63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57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790896F-13EB-4066-A026-C36971D6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35" y="546276"/>
            <a:ext cx="10822302" cy="58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5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9BB0DDA-765B-4F46-8228-0D40703C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72" y="117837"/>
            <a:ext cx="10858736" cy="662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46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B0956D-8DAC-40EE-91FF-2D9DAF97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0" y="196996"/>
            <a:ext cx="5322972" cy="3152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C6D9B6-2AE1-4797-9081-56EE1000B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56" y="3548247"/>
            <a:ext cx="4964234" cy="3152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2501BD-E603-40C2-98AA-9E9188E50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0" y="123270"/>
            <a:ext cx="5991087" cy="33002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24F00C-0F44-4051-B21C-52E42E3E1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014" y="3632771"/>
            <a:ext cx="5424257" cy="30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77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F7CA95-193D-4CFB-A5D8-70D22243A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22" y="721912"/>
            <a:ext cx="8549288" cy="55979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4CFA57-8AC9-432F-BD61-6118B4A1103D}"/>
              </a:ext>
            </a:extLst>
          </p:cNvPr>
          <p:cNvSpPr txBox="1"/>
          <p:nvPr/>
        </p:nvSpPr>
        <p:spPr>
          <a:xfrm>
            <a:off x="9570129" y="994299"/>
            <a:ext cx="23081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92D050"/>
                </a:solidFill>
              </a:rPr>
              <a:t>熊猫人的家</a:t>
            </a:r>
            <a:endParaRPr lang="en-US" altLang="zh-CN" sz="2800" dirty="0">
              <a:solidFill>
                <a:srgbClr val="92D050"/>
              </a:solidFill>
            </a:endParaRPr>
          </a:p>
          <a:p>
            <a:r>
              <a:rPr lang="zh-CN" altLang="en-US" sz="2800" dirty="0">
                <a:solidFill>
                  <a:srgbClr val="92D050"/>
                </a:solidFill>
              </a:rPr>
              <a:t>遍布在潘达利亚的各个角落</a:t>
            </a:r>
            <a:r>
              <a:rPr lang="en-US" altLang="zh-CN" sz="2800" dirty="0">
                <a:solidFill>
                  <a:srgbClr val="92D050"/>
                </a:solidFill>
              </a:rPr>
              <a:t>~~</a:t>
            </a:r>
          </a:p>
          <a:p>
            <a:endParaRPr lang="en-US" altLang="zh-CN" sz="2800" dirty="0">
              <a:solidFill>
                <a:srgbClr val="92D050"/>
              </a:solidFill>
            </a:endParaRPr>
          </a:p>
          <a:p>
            <a:r>
              <a:rPr lang="zh-CN" altLang="en-US" sz="2800" dirty="0">
                <a:solidFill>
                  <a:srgbClr val="92D050"/>
                </a:solidFill>
              </a:rPr>
              <a:t>无论什么地形都会看见独具中国特色的小屋子。里面的细节也很丰富</a:t>
            </a:r>
            <a:r>
              <a:rPr lang="zh-CN" altLang="en-US" sz="2400" dirty="0">
                <a:solidFill>
                  <a:srgbClr val="92D05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64867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66AAEBE-6771-4549-8367-823A53917CF6}"/>
              </a:ext>
            </a:extLst>
          </p:cNvPr>
          <p:cNvSpPr txBox="1"/>
          <p:nvPr/>
        </p:nvSpPr>
        <p:spPr>
          <a:xfrm>
            <a:off x="4893062" y="199694"/>
            <a:ext cx="6356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https://tieba.baidu.com/p/5957567798?see_lz=1</a:t>
            </a:r>
            <a:endParaRPr lang="en-US" altLang="zh-CN" dirty="0">
              <a:hlinkClick r:id="rId3"/>
            </a:endParaRPr>
          </a:p>
          <a:p>
            <a:r>
              <a:rPr lang="zh-CN" altLang="en-US" dirty="0">
                <a:hlinkClick r:id="rId3"/>
              </a:rPr>
              <a:t>游戏记录（游记）的主贴  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https://tieba.baidu.com/p/5566367735?see_lz=1 </a:t>
            </a:r>
          </a:p>
          <a:p>
            <a:endParaRPr lang="en-US" altLang="zh-CN" dirty="0">
              <a:hlinkClick r:id="rId3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67B6B9-874D-4FC1-BD6B-FF27FAB38B7E}"/>
              </a:ext>
            </a:extLst>
          </p:cNvPr>
          <p:cNvSpPr/>
          <p:nvPr/>
        </p:nvSpPr>
        <p:spPr>
          <a:xfrm>
            <a:off x="72512" y="199694"/>
            <a:ext cx="4820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我的记录帖子</a:t>
            </a:r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~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9F9AB5-5A1F-4A55-8FE2-1846D837E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2" y="1089733"/>
            <a:ext cx="8905875" cy="56928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5FA79F-6BDE-4859-A685-C2475E219EB4}"/>
              </a:ext>
            </a:extLst>
          </p:cNvPr>
          <p:cNvSpPr txBox="1"/>
          <p:nvPr/>
        </p:nvSpPr>
        <p:spPr>
          <a:xfrm>
            <a:off x="9268287" y="1633491"/>
            <a:ext cx="2290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魔兽玩家吧找组织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不是魔兽世界吧</a:t>
            </a:r>
            <a:r>
              <a:rPr lang="en-US" altLang="zh-CN" dirty="0"/>
              <a:t>~~</a:t>
            </a:r>
          </a:p>
          <a:p>
            <a:endParaRPr lang="en-US" altLang="zh-CN" dirty="0"/>
          </a:p>
          <a:p>
            <a:r>
              <a:rPr lang="zh-CN" altLang="en-US" dirty="0"/>
              <a:t>发了几个帖子还有一些休闲任务和收集坐骑稀有宠物的攻略</a:t>
            </a:r>
            <a:r>
              <a:rPr lang="en-US" altLang="zh-CN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651690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12D7216-B943-4F87-A27E-D1A3FD89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BB17CA2-16F3-428B-8989-1F511AE83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22" y="51046"/>
            <a:ext cx="3908886" cy="67559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E33420-A82F-49C0-9A7A-456C85B0BD68}"/>
              </a:ext>
            </a:extLst>
          </p:cNvPr>
          <p:cNvSpPr/>
          <p:nvPr/>
        </p:nvSpPr>
        <p:spPr>
          <a:xfrm>
            <a:off x="4789286" y="491886"/>
            <a:ext cx="7321235" cy="40318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最后，打播广告：</a:t>
            </a:r>
            <a:endParaRPr lang="en-US" altLang="zh-CN" sz="32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pPr algn="ctr"/>
            <a:r>
              <a:rPr lang="zh-CN" alt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如果有</a:t>
            </a:r>
            <a:r>
              <a:rPr lang="en-US" altLang="zh-CN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wower</a:t>
            </a:r>
            <a:r>
              <a:rPr lang="zh-CN" alt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或者以后要入坑的</a:t>
            </a:r>
            <a:endParaRPr lang="en-US" altLang="zh-CN" sz="32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pPr algn="ctr"/>
            <a:r>
              <a:rPr lang="zh-CN" alt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或者以后要回归的</a:t>
            </a:r>
            <a:r>
              <a:rPr lang="en-US" altLang="zh-CN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~ </a:t>
            </a:r>
          </a:p>
          <a:p>
            <a:pPr algn="ctr"/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</a:endParaRPr>
          </a:p>
          <a:p>
            <a:pPr algn="ctr"/>
            <a:r>
              <a:rPr lang="zh-CN" alt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等以后稳定了、有空了一起搞事情！</a:t>
            </a:r>
            <a:r>
              <a:rPr lang="en-US" altLang="zh-CN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~~</a:t>
            </a:r>
          </a:p>
          <a:p>
            <a:pPr algn="ctr"/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</a:endParaRPr>
          </a:p>
          <a:p>
            <a:pPr algn="ctr"/>
            <a:r>
              <a:rPr lang="zh-CN" alt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魔兽世界需要新鲜血液！！</a:t>
            </a:r>
            <a:endParaRPr lang="en-US" altLang="zh-CN" sz="32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pPr algn="ctr"/>
            <a:endParaRPr lang="en-US" altLang="zh-CN" sz="32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28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D309C4-2E8F-48D4-9AA3-5C180C358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AB6C9E7-9F3A-484C-A58C-39E8B52EA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75" y="923330"/>
            <a:ext cx="8971903" cy="560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33AA197-8813-4887-8986-A8F2B622A004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</p:spTree>
    <p:extLst>
      <p:ext uri="{BB962C8B-B14F-4D97-AF65-F5344CB8AC3E}">
        <p14:creationId xmlns:p14="http://schemas.microsoft.com/office/powerpoint/2010/main" val="319377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6C0BE709-163E-45ED-95AB-3EA28554D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7CC189-448F-4194-B517-6921DF591224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7C0D7AF-1BB4-431C-85CE-9650054A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90" y="843380"/>
            <a:ext cx="9685537" cy="57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0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9B3D1B8B-DF22-4B64-AA94-1ABACBBD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-790113" y="-35511"/>
            <a:ext cx="50425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88DE31A-1FBE-4EF9-9A3A-20EDA7B3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011" y="733930"/>
            <a:ext cx="10003284" cy="612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E158FD0-C2C7-4BDD-AFD0-3400C7792413}"/>
              </a:ext>
            </a:extLst>
          </p:cNvPr>
          <p:cNvSpPr/>
          <p:nvPr/>
        </p:nvSpPr>
        <p:spPr>
          <a:xfrm>
            <a:off x="9519990" y="-35511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市政府</a:t>
            </a:r>
          </a:p>
        </p:txBody>
      </p:sp>
    </p:spTree>
    <p:extLst>
      <p:ext uri="{BB962C8B-B14F-4D97-AF65-F5344CB8AC3E}">
        <p14:creationId xmlns:p14="http://schemas.microsoft.com/office/powerpoint/2010/main" val="266471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DE3C141-C242-422B-A3EA-7A11AF5FB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7B04086-6BB3-4A6E-A627-56E71EEA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133" y="994299"/>
            <a:ext cx="6572250" cy="558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10396B7B-3342-49D7-9DAD-4910016DF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4" y="994299"/>
            <a:ext cx="5042517" cy="558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854D525-5B26-41DA-9065-D038A8A091C5}"/>
              </a:ext>
            </a:extLst>
          </p:cNvPr>
          <p:cNvSpPr/>
          <p:nvPr/>
        </p:nvSpPr>
        <p:spPr>
          <a:xfrm>
            <a:off x="9042960" y="102041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游憩广场</a:t>
            </a:r>
          </a:p>
        </p:txBody>
      </p:sp>
    </p:spTree>
    <p:extLst>
      <p:ext uri="{BB962C8B-B14F-4D97-AF65-F5344CB8AC3E}">
        <p14:creationId xmlns:p14="http://schemas.microsoft.com/office/powerpoint/2010/main" val="322350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49F338F1-74F3-41AA-9FDC-1AA5BB332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61EE6F-671A-4050-99A9-146B9E969F97}"/>
              </a:ext>
            </a:extLst>
          </p:cNvPr>
          <p:cNvSpPr/>
          <p:nvPr/>
        </p:nvSpPr>
        <p:spPr>
          <a:xfrm>
            <a:off x="0" y="0"/>
            <a:ext cx="50425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我的城市印象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44C63CC-F38E-4C72-8471-FB2F0579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396" y="923330"/>
            <a:ext cx="8877669" cy="574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444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492</Words>
  <Application>Microsoft Office PowerPoint</Application>
  <PresentationFormat>宽屏</PresentationFormat>
  <Paragraphs>85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起帆</dc:creator>
  <cp:lastModifiedBy>何 起帆</cp:lastModifiedBy>
  <cp:revision>28</cp:revision>
  <dcterms:created xsi:type="dcterms:W3CDTF">2019-08-25T16:56:33Z</dcterms:created>
  <dcterms:modified xsi:type="dcterms:W3CDTF">2019-08-26T05:37:21Z</dcterms:modified>
</cp:coreProperties>
</file>